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0" d="100"/>
          <a:sy n="20" d="100"/>
        </p:scale>
        <p:origin x="250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3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4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4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9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143E1-0582-4F89-A35D-8627CA680DB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73563"/>
              </p:ext>
            </p:extLst>
          </p:nvPr>
        </p:nvGraphicFramePr>
        <p:xfrm>
          <a:off x="1395664" y="849888"/>
          <a:ext cx="18648948" cy="3818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8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17400"/>
              </p:ext>
            </p:extLst>
          </p:nvPr>
        </p:nvGraphicFramePr>
        <p:xfrm>
          <a:off x="914402" y="3589791"/>
          <a:ext cx="19106145" cy="208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3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  <a:p>
                      <a:pPr algn="ctr"/>
                      <a:r>
                        <a:rPr lang="en-US" dirty="0">
                          <a:cs typeface="B Mitra" panose="00000400000000000000" pitchFamily="2" charset="-78"/>
                        </a:rPr>
                        <a:t>List of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008" y="3793874"/>
            <a:ext cx="1495425" cy="1600200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28463"/>
              </p:ext>
            </p:extLst>
          </p:nvPr>
        </p:nvGraphicFramePr>
        <p:xfrm>
          <a:off x="11795761" y="17922240"/>
          <a:ext cx="8307848" cy="115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379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References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7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99277"/>
              </p:ext>
            </p:extLst>
          </p:nvPr>
        </p:nvGraphicFramePr>
        <p:xfrm>
          <a:off x="1611280" y="6096000"/>
          <a:ext cx="8307848" cy="999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8215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cs typeface="B Titr" panose="00000700000000000000" pitchFamily="2" charset="-78"/>
                        </a:rPr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565230"/>
              </p:ext>
            </p:extLst>
          </p:nvPr>
        </p:nvGraphicFramePr>
        <p:xfrm>
          <a:off x="11521440" y="5992621"/>
          <a:ext cx="8307848" cy="115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379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7644">
                <a:tc>
                  <a:txBody>
                    <a:bodyPr/>
                    <a:lstStyle/>
                    <a:p>
                      <a:pPr algn="r" rtl="1"/>
                      <a:endParaRPr lang="en-US" sz="24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62677"/>
              </p:ext>
            </p:extLst>
          </p:nvPr>
        </p:nvGraphicFramePr>
        <p:xfrm>
          <a:off x="1855120" y="17106900"/>
          <a:ext cx="8307848" cy="583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12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07727"/>
              </p:ext>
            </p:extLst>
          </p:nvPr>
        </p:nvGraphicFramePr>
        <p:xfrm>
          <a:off x="2098960" y="23500081"/>
          <a:ext cx="8307848" cy="4649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820">
                <a:tc>
                  <a:txBody>
                    <a:bodyPr/>
                    <a:lstStyle/>
                    <a:p>
                      <a:pPr marL="0" marR="0" lvl="0" indent="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cs typeface="B Titr" panose="00000700000000000000" pitchFamily="2" charset="-78"/>
                        </a:rPr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11194"/>
              </p:ext>
            </p:extLst>
          </p:nvPr>
        </p:nvGraphicFramePr>
        <p:xfrm>
          <a:off x="2286000" y="28955655"/>
          <a:ext cx="8253663" cy="73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Acknowledgment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7DE386F-6C39-6640-2C27-A1FFDDFE6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31" y="264821"/>
            <a:ext cx="5600000" cy="38095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267CF7-4AED-39B6-C5F3-821FDD10852A}"/>
              </a:ext>
            </a:extLst>
          </p:cNvPr>
          <p:cNvSpPr txBox="1"/>
          <p:nvPr/>
        </p:nvSpPr>
        <p:spPr>
          <a:xfrm>
            <a:off x="6894093" y="1040547"/>
            <a:ext cx="10706100" cy="1594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of Sport Science- AESA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926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Amani</dc:creator>
  <cp:lastModifiedBy>Ali Reza Amani</cp:lastModifiedBy>
  <cp:revision>15</cp:revision>
  <dcterms:created xsi:type="dcterms:W3CDTF">2017-06-06T10:21:09Z</dcterms:created>
  <dcterms:modified xsi:type="dcterms:W3CDTF">2023-05-31T05:56:54Z</dcterms:modified>
</cp:coreProperties>
</file>